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82" r:id="rId4"/>
    <p:sldId id="261" r:id="rId5"/>
    <p:sldId id="273" r:id="rId6"/>
    <p:sldId id="274" r:id="rId7"/>
    <p:sldId id="275" r:id="rId8"/>
    <p:sldId id="278" r:id="rId9"/>
    <p:sldId id="283" r:id="rId10"/>
    <p:sldId id="286" r:id="rId11"/>
    <p:sldId id="284" r:id="rId12"/>
    <p:sldId id="287" r:id="rId13"/>
    <p:sldId id="288" r:id="rId14"/>
    <p:sldId id="289" r:id="rId15"/>
    <p:sldId id="285" r:id="rId16"/>
    <p:sldId id="290" r:id="rId17"/>
    <p:sldId id="29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01" autoAdjust="0"/>
  </p:normalViewPr>
  <p:slideViewPr>
    <p:cSldViewPr>
      <p:cViewPr varScale="1">
        <p:scale>
          <a:sx n="69" d="100"/>
          <a:sy n="69" d="100"/>
        </p:scale>
        <p:origin x="185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4A775-739F-43E9-91F8-FD9B12CDD09F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D1661-C0E6-4379-93E2-56B0E9B28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93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0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8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8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4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4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적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크게 </a:t>
            </a:r>
            <a:r>
              <a:rPr lang="ko-KR" altLang="en-US" dirty="0" err="1" smtClean="0"/>
              <a:t>두가지</a:t>
            </a:r>
            <a:r>
              <a:rPr lang="ko-KR" altLang="en-US" baseline="0" dirty="0" smtClean="0"/>
              <a:t> 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</a:t>
            </a:r>
            <a:endParaRPr lang="en-US" altLang="ko-KR" baseline="0" dirty="0" smtClean="0"/>
          </a:p>
          <a:p>
            <a:r>
              <a:rPr lang="ko-KR" altLang="en-US" baseline="0" dirty="0" smtClean="0"/>
              <a:t>둘은 각각 다른 기능과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사용하고 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몬스터부터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보스로 가는 레벨에 배치될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이들은 지정된 구간을 순찰하다가 플레이어를 보면 공격합니다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그 레벨의 보스와 유사한 생김새를 가지고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스킬도</a:t>
            </a:r>
            <a:r>
              <a:rPr lang="ko-KR" altLang="en-US" baseline="0" dirty="0" smtClean="0"/>
              <a:t> 비슷하여 보스가 어느 기술을 구사 할 지에 대한 </a:t>
            </a:r>
            <a:r>
              <a:rPr lang="ko-KR" altLang="en-US" baseline="0" dirty="0" err="1" smtClean="0"/>
              <a:t>한트를</a:t>
            </a:r>
            <a:r>
              <a:rPr lang="ko-KR" altLang="en-US" baseline="0" dirty="0" smtClean="0"/>
              <a:t> 얻을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때문에 플레이어는 일반 </a:t>
            </a:r>
            <a:r>
              <a:rPr lang="ko-KR" altLang="en-US" dirty="0" err="1" smtClean="0"/>
              <a:t>몬스터를</a:t>
            </a:r>
            <a:r>
              <a:rPr lang="ko-KR" altLang="en-US" dirty="0" smtClean="0"/>
              <a:t> 잡으며 보스에 대한 힌트도 얻고 </a:t>
            </a:r>
            <a:r>
              <a:rPr lang="ko-KR" altLang="en-US" dirty="0" err="1" smtClean="0"/>
              <a:t>무빙이나</a:t>
            </a:r>
            <a:r>
              <a:rPr lang="ko-KR" altLang="en-US" dirty="0" smtClean="0"/>
              <a:t> 공격 기술을 연습해볼 수 있을 것 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사무라이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dirty="0" smtClean="0"/>
              <a:t>공격범위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사무라이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거미</a:t>
            </a:r>
            <a:endParaRPr lang="en-US" altLang="ko-KR" dirty="0" smtClean="0"/>
          </a:p>
          <a:p>
            <a:r>
              <a:rPr lang="ko-KR" altLang="en-US" dirty="0" smtClean="0"/>
              <a:t>이동속도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사무라이</a:t>
            </a:r>
            <a:r>
              <a:rPr lang="en-US" altLang="ko-KR" baseline="0" dirty="0" smtClean="0"/>
              <a:t> &lt;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baseline="0" dirty="0" smtClean="0"/>
              <a:t>공격력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사무라이</a:t>
            </a:r>
            <a:r>
              <a:rPr lang="en-US" altLang="ko-KR" baseline="0" dirty="0" smtClean="0"/>
              <a:t> &gt;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baseline="0" dirty="0" smtClean="0"/>
              <a:t>단체공격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거미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주요 </a:t>
            </a:r>
            <a:r>
              <a:rPr lang="ko-KR" altLang="en-US" baseline="0" dirty="0" err="1" smtClean="0"/>
              <a:t>로직</a:t>
            </a:r>
            <a:r>
              <a:rPr lang="en-US" altLang="ko-KR" baseline="0" dirty="0" smtClean="0"/>
              <a:t>: Spline</a:t>
            </a:r>
            <a:r>
              <a:rPr lang="ko-KR" altLang="en-US" baseline="0" dirty="0" smtClean="0"/>
              <a:t>을 이용한 정찰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지정된 두 포인트를 </a:t>
            </a:r>
            <a:r>
              <a:rPr lang="ko-KR" altLang="en-US" baseline="0" dirty="0" err="1" smtClean="0"/>
              <a:t>백터로</a:t>
            </a:r>
            <a:r>
              <a:rPr lang="ko-KR" altLang="en-US" baseline="0" dirty="0" smtClean="0"/>
              <a:t> 가져와 </a:t>
            </a:r>
            <a:r>
              <a:rPr lang="en-US" altLang="ko-KR" baseline="0" dirty="0" err="1" smtClean="0"/>
              <a:t>AIMoveTo</a:t>
            </a:r>
            <a:r>
              <a:rPr lang="ko-KR" altLang="en-US" baseline="0" dirty="0" smtClean="0"/>
              <a:t>를 이용하여 무한 반복 이동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AIPerception</a:t>
            </a:r>
            <a:r>
              <a:rPr lang="ko-KR" altLang="en-US" baseline="0" dirty="0" smtClean="0"/>
              <a:t>을 이용한 플레이어 감지 </a:t>
            </a:r>
            <a:r>
              <a:rPr lang="en-US" altLang="ko-KR" baseline="0" dirty="0" smtClean="0"/>
              <a:t>-&gt; Behavior Tree</a:t>
            </a:r>
            <a:r>
              <a:rPr lang="ko-KR" altLang="en-US" baseline="0" dirty="0" smtClean="0"/>
              <a:t>와 연결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보스 </a:t>
            </a:r>
            <a:r>
              <a:rPr lang="ko-KR" altLang="en-US" baseline="0" dirty="0" err="1" smtClean="0"/>
              <a:t>몬스터입니다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스토리상 섬의 주요 망령들로 게임 </a:t>
            </a:r>
            <a:r>
              <a:rPr lang="ko-KR" altLang="en-US" baseline="0" dirty="0" err="1" smtClean="0"/>
              <a:t>클리어를</a:t>
            </a:r>
            <a:r>
              <a:rPr lang="ko-KR" altLang="en-US" baseline="0" dirty="0" smtClean="0"/>
              <a:t> 위해 반드시 잡아야 할 </a:t>
            </a:r>
            <a:r>
              <a:rPr lang="ko-KR" altLang="en-US" baseline="0" dirty="0" err="1" smtClean="0"/>
              <a:t>몬스터들입니다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몬스터보다</a:t>
            </a:r>
            <a:r>
              <a:rPr lang="ko-KR" altLang="en-US" baseline="0" dirty="0" smtClean="0"/>
              <a:t> 체력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공격속도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이동속도도 뛰어날 뿐더러 특수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r>
              <a:rPr lang="ko-KR" altLang="en-US" baseline="0" dirty="0" smtClean="0"/>
              <a:t>중간보스 둘을 모두 잡아야 최종보스로 가는 길이 생깁니다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0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2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3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0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71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0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4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4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4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26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F8B4-8237-4323-A7C7-9320AB468F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\Desktop\Titl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24191"/>
            <a:ext cx="8064896" cy="16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48264" y="263691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김지수</a:t>
            </a:r>
            <a:endParaRPr lang="ko-KR" altLang="en-US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Strafe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4" y="2636912"/>
            <a:ext cx="8957332" cy="361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0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60032" y="1844823"/>
            <a:ext cx="354776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영혼의 포식자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이동속도와 점프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접근기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공격 패턴이 단순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초반에 잡기가 쉬움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 2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안전거리 확보 후 폭탄 거미 소환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거미는 사방에서 나오기 때문에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주의를 살펴야 한다</a:t>
            </a:r>
            <a:endParaRPr lang="ko-KR" altLang="en-US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683568" y="2132856"/>
            <a:ext cx="2952328" cy="37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7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벽타는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거미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14017"/>
          <a:stretch/>
        </p:blipFill>
        <p:spPr bwMode="auto">
          <a:xfrm>
            <a:off x="192758" y="2924944"/>
            <a:ext cx="875848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1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벽타는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거미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8" t="2986" r="1095"/>
          <a:stretch/>
        </p:blipFill>
        <p:spPr bwMode="auto">
          <a:xfrm>
            <a:off x="1043608" y="2636912"/>
            <a:ext cx="7272808" cy="392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2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014639" y="2870473"/>
            <a:ext cx="1872208" cy="1137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벽타는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거미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23528" y="3471606"/>
            <a:ext cx="2088232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Destination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73280" y="4073061"/>
            <a:ext cx="1440160" cy="885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Branch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265168" y="4515722"/>
            <a:ext cx="100811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2632" y="3636073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거리가 </a:t>
            </a:r>
            <a:r>
              <a:rPr lang="en-US" altLang="ko-KR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0.001</a:t>
            </a:r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보다 작은가</a:t>
            </a:r>
            <a:r>
              <a:rPr lang="en-US" altLang="ko-KR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3457" y="3157691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True:</a:t>
            </a:r>
          </a:p>
          <a:p>
            <a:r>
              <a:rPr lang="ko-KR" altLang="en-US" dirty="0" err="1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읎</a:t>
            </a:r>
            <a:r>
              <a:rPr lang="ko-KR" altLang="en-US" dirty="0" err="1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음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26936" y="4299671"/>
            <a:ext cx="2834948" cy="2072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39405" y="4735552"/>
            <a:ext cx="2610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False:</a:t>
            </a:r>
          </a:p>
          <a:p>
            <a:r>
              <a:rPr lang="ko-KR" altLang="en-US" dirty="0" err="1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네비게이션을</a:t>
            </a:r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가져와서</a:t>
            </a:r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목표지점과 가까운 점들을</a:t>
            </a:r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모두 반환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16" name="직선 화살표 연결선 15"/>
          <p:cNvCxnSpPr>
            <a:stCxn id="5" idx="3"/>
          </p:cNvCxnSpPr>
          <p:nvPr/>
        </p:nvCxnSpPr>
        <p:spPr>
          <a:xfrm flipV="1">
            <a:off x="4713440" y="3500848"/>
            <a:ext cx="1307581" cy="101487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15" idx="1"/>
          </p:cNvCxnSpPr>
          <p:nvPr/>
        </p:nvCxnSpPr>
        <p:spPr>
          <a:xfrm>
            <a:off x="4713440" y="4515722"/>
            <a:ext cx="1213496" cy="8199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0355" y="1498714"/>
            <a:ext cx="384592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섬망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Phase1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부터 스킬 사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콤보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번개를 이용한 원거리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Phase2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플레이어와 반대 방향으로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Strafe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접근 후 랜덤 번개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공격 속도와 거리 조절에 능해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피해를 주기 까다로운 보스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1187624" y="1417638"/>
            <a:ext cx="2638065" cy="461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Strafe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4" y="2636912"/>
            <a:ext cx="8957332" cy="361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0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\Desktop\Titl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3" y="1556792"/>
            <a:ext cx="4968552" cy="100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04102" y="2652637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17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   적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AI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   일반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사무라이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거미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   보스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잊혀진 공허의 기사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영혼 포식자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섬망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229520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일반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ko-KR" altLang="en-US" sz="32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3587" y="229520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보스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ko-KR" altLang="en-US" sz="32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1432006" y="3356212"/>
            <a:ext cx="933362" cy="158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4" b="96806" l="5680" r="89501">
                        <a14:backgroundMark x1="59380" y1="42515" x2="67298" y2="44112"/>
                        <a14:backgroundMark x1="59208" y1="51697" x2="71601" y2="72854"/>
                        <a14:backgroundMark x1="44406" y1="48902" x2="48193" y2="56287"/>
                        <a14:backgroundMark x1="53873" y1="47106" x2="52840" y2="50898"/>
                        <a14:backgroundMark x1="38382" y1="46707" x2="33391" y2="63273"/>
                        <a14:backgroundMark x1="40275" y1="43912" x2="34768" y2="49102"/>
                        <a14:backgroundMark x1="28227" y1="49102" x2="14286" y2="61677"/>
                        <a14:backgroundMark x1="29432" y1="43114" x2="25129" y2="42116"/>
                        <a14:backgroundMark x1="13081" y1="43912" x2="17212" y2="41517"/>
                        <a14:backgroundMark x1="36145" y1="25349" x2="36489" y2="2654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2457565" y="3526339"/>
            <a:ext cx="102883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84" b="96806" l="5680" r="89501">
                        <a14:backgroundMark x1="59380" y1="42515" x2="67298" y2="44112"/>
                        <a14:backgroundMark x1="59208" y1="51697" x2="71601" y2="72854"/>
                        <a14:backgroundMark x1="44406" y1="48902" x2="48193" y2="56287"/>
                        <a14:backgroundMark x1="53873" y1="47106" x2="52840" y2="50898"/>
                        <a14:backgroundMark x1="38382" y1="46707" x2="33391" y2="63273"/>
                        <a14:backgroundMark x1="40275" y1="43912" x2="34768" y2="49102"/>
                        <a14:backgroundMark x1="28227" y1="49102" x2="14286" y2="61677"/>
                        <a14:backgroundMark x1="29432" y1="43114" x2="25129" y2="42116"/>
                        <a14:backgroundMark x1="13081" y1="43912" x2="17212" y2="41517"/>
                        <a14:backgroundMark x1="36145" y1="25349" x2="36489" y2="2654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5953698" y="3584099"/>
            <a:ext cx="1265153" cy="123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9888" l="9749" r="89972">
                        <a14:foregroundMark x1="18942" y1="67640" x2="18942" y2="67640"/>
                        <a14:foregroundMark x1="18384" y1="67191" x2="23120" y2="67416"/>
                        <a14:backgroundMark x1="15320" y1="72360" x2="37604" y2="79101"/>
                        <a14:backgroundMark x1="45125" y1="12360" x2="62674" y2="1798"/>
                        <a14:backgroundMark x1="30362" y1="30562" x2="26741" y2="37303"/>
                      </a14:backgroundRemoval>
                    </a14:imgEffect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7218851" y="2998952"/>
            <a:ext cx="1241581" cy="217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3590" y1="7486" x2="42735" y2="8445"/>
                        <a14:foregroundMark x1="43590" y1="10365" x2="41595" y2="17083"/>
                        <a14:foregroundMark x1="62393" y1="8829" x2="62393" y2="17466"/>
                        <a14:foregroundMark x1="62393" y1="22457" x2="64957" y2="25336"/>
                        <a14:foregroundMark x1="32764" y1="26104" x2="19943" y2="46449"/>
                        <a14:foregroundMark x1="41595" y1="68714" x2="40741" y2="67370"/>
                        <a14:foregroundMark x1="18519" y1="50288" x2="15954" y2="93282"/>
                        <a14:foregroundMark x1="65812" y1="59693" x2="70370" y2="63340"/>
                        <a14:foregroundMark x1="33903" y1="12476" x2="41311" y2="20729"/>
                        <a14:foregroundMark x1="51567" y1="79655" x2="52137" y2="87332"/>
                        <a14:foregroundMark x1="39316" y1="70633" x2="40171" y2="72361"/>
                        <a14:backgroundMark x1="7123" y1="56622" x2="7123" y2="76583"/>
                        <a14:backgroundMark x1="29915" y1="50672" x2="26781" y2="61420"/>
                        <a14:backgroundMark x1="20513" y1="66411" x2="21083" y2="78311"/>
                        <a14:backgroundMark x1="46154" y1="75240" x2="39601" y2="86372"/>
                        <a14:backgroundMark x1="62393" y1="76967" x2="63818" y2="86564"/>
                        <a14:backgroundMark x1="19943" y1="78887" x2="17949" y2="88292"/>
                        <a14:backgroundMark x1="19088" y1="75624" x2="21368" y2="82342"/>
                        <a14:backgroundMark x1="37607" y1="10749" x2="39601" y2="14779"/>
                        <a14:backgroundMark x1="47578" y1="14012" x2="47578" y2="14012"/>
                        <a14:backgroundMark x1="58120" y1="11516" x2="58120" y2="14779"/>
                        <a14:backgroundMark x1="62393" y1="72937" x2="59544" y2="86564"/>
                        <a14:backgroundMark x1="45014" y1="67946" x2="45014" y2="77351"/>
                        <a14:backgroundMark x1="10266" y1="24641" x2="22814" y2="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85" y="3101002"/>
            <a:ext cx="1298023" cy="206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8660"/>
            <a:ext cx="77533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5148064" y="4653136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2411760" y="4957575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416227" y="4223908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3347864" y="3483634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139952" y="2420888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572000" y="1916832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755576" y="1556878"/>
            <a:ext cx="7753350" cy="4857750"/>
            <a:chOff x="755576" y="1558660"/>
            <a:chExt cx="7753350" cy="4857750"/>
          </a:xfrm>
        </p:grpSpPr>
        <p:sp>
          <p:nvSpPr>
            <p:cNvPr id="3" name="직사각형 2"/>
            <p:cNvSpPr/>
            <p:nvPr/>
          </p:nvSpPr>
          <p:spPr>
            <a:xfrm>
              <a:off x="755576" y="1558660"/>
              <a:ext cx="7753350" cy="4857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530233" y="5229200"/>
              <a:ext cx="45365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1944332" y="2668034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6090725" y="2668034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3743908" y="4067151"/>
              <a:ext cx="2088232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그룹 2048"/>
          <p:cNvGrpSpPr/>
          <p:nvPr/>
        </p:nvGrpSpPr>
        <p:grpSpPr>
          <a:xfrm>
            <a:off x="779090" y="1412776"/>
            <a:ext cx="7753350" cy="4857750"/>
            <a:chOff x="779090" y="1412776"/>
            <a:chExt cx="7753350" cy="4857750"/>
          </a:xfrm>
        </p:grpSpPr>
        <p:sp>
          <p:nvSpPr>
            <p:cNvPr id="25" name="직사각형 24"/>
            <p:cNvSpPr/>
            <p:nvPr/>
          </p:nvSpPr>
          <p:spPr>
            <a:xfrm>
              <a:off x="779090" y="1412776"/>
              <a:ext cx="7753350" cy="4857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7181" y="5221865"/>
              <a:ext cx="45365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1931280" y="2660699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8596" b="97532" l="32813" r="72266">
                          <a14:foregroundMark x1="44336" y1="93532" x2="44629" y2="91404"/>
                          <a14:foregroundMark x1="58008" y1="94894" x2="54883" y2="90723"/>
                          <a14:foregroundMark x1="41992" y1="95064" x2="45410" y2="94638"/>
                          <a14:backgroundMark x1="51465" y1="93277" x2="52734" y2="86638"/>
                          <a14:backgroundMark x1="48633" y1="95319" x2="54785" y2="93702"/>
                          <a14:backgroundMark x1="59961" y1="77191" x2="60059" y2="83489"/>
                          <a14:backgroundMark x1="40820" y1="81106" x2="40820" y2="81106"/>
                          <a14:backgroundMark x1="43066" y1="72426" x2="43066" y2="72426"/>
                          <a14:backgroundMark x1="43555" y1="71064" x2="40723" y2="82128"/>
                          <a14:backgroundMark x1="43848" y1="90383" x2="39453" y2="92170"/>
                          <a14:backgroundMark x1="55078" y1="64766" x2="55078" y2="6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3" t="45568" r="22612" b="4056"/>
            <a:stretch/>
          </p:blipFill>
          <p:spPr bwMode="auto">
            <a:xfrm>
              <a:off x="5765776" y="2533645"/>
              <a:ext cx="2224994" cy="2597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492618" y="2164428"/>
              <a:ext cx="332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!</a:t>
              </a:r>
              <a:endParaRPr lang="ko-KR" altLang="en-US" sz="3600" dirty="0">
                <a:solidFill>
                  <a:schemeClr val="accent6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500" l="125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5" r="22655"/>
          <a:stretch/>
        </p:blipFill>
        <p:spPr bwMode="auto">
          <a:xfrm rot="19167828">
            <a:off x="4013975" y="2384759"/>
            <a:ext cx="1188600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1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5240748" y="1988840"/>
            <a:ext cx="2376264" cy="232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1691680" y="1340768"/>
            <a:ext cx="2055947" cy="349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68486" y="4947223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높은 공격력</a:t>
            </a:r>
            <a:endParaRPr lang="en-US" altLang="ko-KR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넓은 공격범위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4678" y="4859893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빠른 이동속도</a:t>
            </a:r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단체 공격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800" b="1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순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찰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Spline 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양 끝점의 벡터를 구해 이동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루프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 감지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단체 공격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r>
              <a:rPr lang="en-US" altLang="ko-KR" sz="2400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AIPerception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을 이용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 위치를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Behavior Tree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연동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25785"/>
            <a:ext cx="3168352" cy="504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3109691" y="2276872"/>
            <a:ext cx="2952328" cy="37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6062019" y="1340768"/>
            <a:ext cx="2880320" cy="50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7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9797"/>
            <a:ext cx="1440160" cy="229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4283968" y="1813090"/>
            <a:ext cx="1415231" cy="179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6995342" y="1673800"/>
            <a:ext cx="1102269" cy="192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02773"/>
              </p:ext>
            </p:extLst>
          </p:nvPr>
        </p:nvGraphicFramePr>
        <p:xfrm>
          <a:off x="323528" y="3717032"/>
          <a:ext cx="8546635" cy="288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455"/>
                <a:gridCol w="2160240"/>
                <a:gridCol w="2448272"/>
                <a:gridCol w="2604668"/>
              </a:tblGrid>
              <a:tr h="49280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잊혀진 기사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포식자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섬망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3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짤막한 스토리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기사의 영혼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섬에 오는 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사람들을 먹음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궁극의 존재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???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또 다른 플레이어 자신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???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스폰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장소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버려진 마을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굴다리 제단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카타콤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: P1</a:t>
                      </a:r>
                    </a:p>
                    <a:p>
                      <a:pPr latinLnBrk="1"/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         P2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기본공격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번개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암살기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폭탄거미 소환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접근 후 더 많은 번개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5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08102"/>
            <a:ext cx="307265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0933" y="1772816"/>
            <a:ext cx="271741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잊혀진 공허의 기사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검을 이용한 긴 공격범위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콤보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공격으로 연속 피해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 2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Strafe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후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암살기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8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1844</Words>
  <Application>Microsoft Office PowerPoint</Application>
  <PresentationFormat>화면 슬라이드 쇼(4:3)</PresentationFormat>
  <Paragraphs>317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123RF</vt:lpstr>
      <vt:lpstr>나눔스퀘어라운드 Bold</vt:lpstr>
      <vt:lpstr>나눔스퀘어라운드 ExtraBold</vt:lpstr>
      <vt:lpstr>맑은 고딕</vt:lpstr>
      <vt:lpstr>Arial</vt:lpstr>
      <vt:lpstr>Office 테마</vt:lpstr>
      <vt:lpstr>PowerPoint 프레젠테이션</vt:lpstr>
      <vt:lpstr>목차</vt:lpstr>
      <vt:lpstr>적 AI</vt:lpstr>
      <vt:lpstr>적 AI - 일반 몬스터</vt:lpstr>
      <vt:lpstr>적 AI - 일반 몬스터</vt:lpstr>
      <vt:lpstr>적 AI - 일반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/ UX</dc:title>
  <dc:creator>TJ</dc:creator>
  <cp:lastModifiedBy>김 지수</cp:lastModifiedBy>
  <cp:revision>53</cp:revision>
  <dcterms:created xsi:type="dcterms:W3CDTF">2019-08-26T09:01:08Z</dcterms:created>
  <dcterms:modified xsi:type="dcterms:W3CDTF">2019-09-25T10:48:52Z</dcterms:modified>
</cp:coreProperties>
</file>